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5" r:id="rId4"/>
    <p:sldId id="295" r:id="rId5"/>
    <p:sldId id="296" r:id="rId6"/>
    <p:sldId id="293" r:id="rId7"/>
    <p:sldId id="297" r:id="rId8"/>
    <p:sldId id="299" r:id="rId9"/>
    <p:sldId id="300" r:id="rId10"/>
    <p:sldId id="301" r:id="rId11"/>
    <p:sldId id="302" r:id="rId12"/>
    <p:sldId id="275" r:id="rId13"/>
    <p:sldId id="303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851" autoAdjust="0"/>
  </p:normalViewPr>
  <p:slideViewPr>
    <p:cSldViewPr>
      <p:cViewPr>
        <p:scale>
          <a:sx n="70" d="100"/>
          <a:sy n="70" d="100"/>
        </p:scale>
        <p:origin x="-1810" y="-47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35231-BA7E-44C8-B065-93344384214D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8C11FD-A381-497A-8B06-F0F923F0F22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7672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194F7-474C-4C41-BB75-3DC29AE03D25}" type="datetimeFigureOut">
              <a:rPr lang="ru-RU" smtClean="0"/>
              <a:pPr/>
              <a:t>19.12.2019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8C13E-7EA7-4540-8252-F204059905A0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013" y="3175"/>
            <a:ext cx="9345613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 descr="digital1.gif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0" y="2959650"/>
            <a:ext cx="9144000" cy="12614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ru-RU" sz="44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СОВРЕМЕННЫЕ </a:t>
            </a:r>
            <a:r>
              <a:rPr lang="en-US" sz="44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WEB-</a:t>
            </a:r>
            <a:r>
              <a:rPr lang="ru-RU" sz="44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ТЕХНОЛОГИИ</a:t>
            </a:r>
            <a:r>
              <a:rPr lang="en-US" sz="44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ru-RU" sz="4400" b="1" dirty="0" smtClean="0">
                <a:ln w="28575" cmpd="sng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ДЛЯ СОЗДАНИЯ РАСПРЕДЕЛЁННЫХ ПРИЛОЖЕНИЙ</a:t>
            </a:r>
            <a:endParaRPr lang="ru-RU" sz="4400" b="1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rgbClr val="FFFFFF"/>
              </a:solidFill>
              <a:effectLst>
                <a:glow rad="139700">
                  <a:schemeClr val="accent1">
                    <a:satMod val="175000"/>
                    <a:alpha val="40000"/>
                  </a:scheme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endParaRPr lang="ru-RU" sz="4400" b="1" dirty="0">
              <a:ln w="28575" cmpd="sng">
                <a:solidFill>
                  <a:sysClr val="windowText" lastClr="000000"/>
                </a:solidFill>
                <a:prstDash val="solid"/>
              </a:ln>
              <a:solidFill>
                <a:srgbClr val="FFFFFF"/>
              </a:solidFill>
              <a:effectLst>
                <a:glow rad="1905000">
                  <a:srgbClr val="002060">
                    <a:alpha val="8000"/>
                  </a:srgb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69823"/>
            <a:ext cx="9144000" cy="136960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ru-RU" altLang="ru-RU" sz="2400" b="1" dirty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УО «Витебский государственный университет им. </a:t>
            </a:r>
            <a:r>
              <a:rPr lang="ru-RU" altLang="ru-RU" sz="2400" b="1" dirty="0" err="1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П.М.Машерова</a:t>
            </a:r>
            <a:r>
              <a:rPr lang="ru-RU" altLang="ru-RU" sz="24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»</a:t>
            </a:r>
          </a:p>
          <a:p>
            <a:pPr algn="ctr"/>
            <a:r>
              <a:rPr lang="ru-RU" sz="2300" b="1" dirty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Кафедра </a:t>
            </a:r>
            <a:r>
              <a:rPr lang="ru-RU" sz="23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информатики и информационных технологий</a:t>
            </a:r>
          </a:p>
          <a:p>
            <a:endParaRPr lang="ru-RU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endParaRPr lang="ru-RU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03648" y="1268760"/>
            <a:ext cx="6264696" cy="923330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ru-RU" sz="5400" b="1" dirty="0" smtClean="0">
                <a:ln w="11430"/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Курсовая работа</a:t>
            </a:r>
            <a:endParaRPr lang="ru-RU" sz="4800" b="1" dirty="0">
              <a:ln w="11430"/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0169" y="4524217"/>
            <a:ext cx="8530303" cy="201593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ru-RU" sz="25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Студент 44 группы : </a:t>
            </a:r>
          </a:p>
          <a:p>
            <a:r>
              <a:rPr lang="ru-RU" sz="2500" b="1" dirty="0" err="1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Моисейченков</a:t>
            </a:r>
            <a:r>
              <a:rPr lang="ru-RU" sz="25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Дмитрий Юрьевич</a:t>
            </a:r>
          </a:p>
          <a:p>
            <a:r>
              <a:rPr lang="ru-RU" sz="25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Руководитель, старший преподаватель: </a:t>
            </a:r>
          </a:p>
          <a:p>
            <a:r>
              <a:rPr lang="ru-RU" sz="2500" b="1" dirty="0" err="1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Шедько</a:t>
            </a:r>
            <a:r>
              <a:rPr lang="ru-RU" sz="25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Василий Викторович</a:t>
            </a:r>
            <a:endParaRPr lang="ru-RU" sz="2800" dirty="0" smtClean="0"/>
          </a:p>
          <a:p>
            <a:endParaRPr lang="ru-RU" sz="2500" b="1" dirty="0">
              <a:ln w="11430"/>
              <a:solidFill>
                <a:srgbClr val="FFFF00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91880" y="6309321"/>
            <a:ext cx="2409669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ru-RU" sz="2400" b="1" dirty="0" smtClean="0">
                <a:ln w="11430"/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Витебск, 2019</a:t>
            </a:r>
            <a:endParaRPr lang="ru-RU" sz="2400" b="1" dirty="0">
              <a:ln w="11430"/>
              <a:solidFill>
                <a:srgbClr val="FFFF00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Тесты 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38" y="1137810"/>
            <a:ext cx="8682939" cy="5027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8352123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Адаптивность страницы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6" name="Рисунок 5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t="579" b="2775"/>
          <a:stretch/>
        </p:blipFill>
        <p:spPr bwMode="auto">
          <a:xfrm>
            <a:off x="395536" y="1268760"/>
            <a:ext cx="2232248" cy="52261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/>
          <p:cNvPicPr/>
          <p:nvPr/>
        </p:nvPicPr>
        <p:blipFill>
          <a:blip r:embed="rId5"/>
          <a:stretch>
            <a:fillRect/>
          </a:stretch>
        </p:blipFill>
        <p:spPr>
          <a:xfrm>
            <a:off x="2987824" y="2390362"/>
            <a:ext cx="5904656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6075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188640"/>
            <a:ext cx="8496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 smtClean="0">
                <a:solidFill>
                  <a:schemeClr val="bg1"/>
                </a:solidFill>
              </a:rPr>
              <a:t>Выводы</a:t>
            </a:r>
            <a:r>
              <a:rPr lang="en-US" sz="4400" b="1" dirty="0" smtClean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24744"/>
            <a:ext cx="8856984" cy="4524315"/>
          </a:xfrm>
          <a:prstGeom prst="rect">
            <a:avLst/>
          </a:prstGeom>
          <a:solidFill>
            <a:srgbClr val="FFFF00">
              <a:alpha val="19000"/>
            </a:srgbClr>
          </a:solidFill>
        </p:spPr>
        <p:txBody>
          <a:bodyPr wrap="square" rtlCol="0">
            <a:spAutoFit/>
          </a:bodyPr>
          <a:lstStyle/>
          <a:p>
            <a:pPr indent="540000" algn="just"/>
            <a:r>
              <a:rPr lang="ru-RU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В ходе разработки вёрстки была присуща спиралевидная технология проектирования, так как при адаптивности страниц приходилось возвращаться назад, можно сказать по спирали, к уже готовым элементам на предыдущем этапе с целью дальнейшего их улучшения и доработки.</a:t>
            </a:r>
          </a:p>
          <a:p>
            <a:pPr indent="540000" algn="just"/>
            <a:r>
              <a:rPr lang="ru-RU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По степени использования типовых проектных решений было </a:t>
            </a:r>
            <a:r>
              <a:rPr lang="ru-RU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задействовано оригинальное </a:t>
            </a:r>
            <a:r>
              <a:rPr lang="ru-RU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(индивидуальное</a:t>
            </a:r>
            <a:r>
              <a:rPr lang="ru-RU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) проектирование, </a:t>
            </a:r>
            <a:r>
              <a:rPr lang="ru-RU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когда проектные решения разрабатываются «с нуля» в соответствии с требованиями заказчика. Характеризуется тем, что все виды проектных работ ориентированы на создание индивидуальных для каждого объекта проектов, которые в максимальной степени отражают все его особенности</a:t>
            </a:r>
            <a:r>
              <a:rPr lang="ru-RU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.</a:t>
            </a:r>
            <a:endParaRPr lang="ru-RU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188640"/>
            <a:ext cx="8496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 smtClean="0">
                <a:solidFill>
                  <a:schemeClr val="bg1"/>
                </a:solidFill>
              </a:rPr>
              <a:t>Выводы</a:t>
            </a:r>
            <a:r>
              <a:rPr lang="en-US" sz="4400" b="1" dirty="0" smtClean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124744"/>
            <a:ext cx="8856984" cy="4832092"/>
          </a:xfrm>
          <a:prstGeom prst="rect">
            <a:avLst/>
          </a:prstGeom>
          <a:solidFill>
            <a:srgbClr val="FFFF00">
              <a:alpha val="19000"/>
            </a:srgbClr>
          </a:solidFill>
        </p:spPr>
        <p:txBody>
          <a:bodyPr wrap="square" rtlCol="0">
            <a:spAutoFit/>
          </a:bodyPr>
          <a:lstStyle/>
          <a:p>
            <a:pPr indent="540000" algn="just"/>
            <a:r>
              <a:rPr lang="ru-RU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В </a:t>
            </a:r>
            <a:r>
              <a:rPr lang="ru-RU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ходе создания интерфейса для интернет-магазина была задействована визуальная технология программирования. Так как визуальное программирование является в настоящее время одной из наиболее популярных парадигм программирования. Оно состоит в автоматизированной разработке программ с использованием особой диалоговой оболочки. В последнее время визуальному программированию стали уделять намного больше внимания — в связи с развитием мобильных сенсорных устройств (КПК, планшеты).</a:t>
            </a:r>
          </a:p>
        </p:txBody>
      </p:sp>
    </p:spTree>
    <p:extLst>
      <p:ext uri="{BB962C8B-B14F-4D97-AF65-F5344CB8AC3E}">
        <p14:creationId xmlns:p14="http://schemas.microsoft.com/office/powerpoint/2010/main" val="5148000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Содержимое 3" descr="desktopwallpapers.org.ua-1719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8894" y="15506"/>
            <a:ext cx="9342276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80528" y="0"/>
            <a:ext cx="9342276" cy="6858000"/>
          </a:xfrm>
        </p:spPr>
      </p:pic>
      <p:sp>
        <p:nvSpPr>
          <p:cNvPr id="5" name="TextBox 4"/>
          <p:cNvSpPr txBox="1"/>
          <p:nvPr/>
        </p:nvSpPr>
        <p:spPr>
          <a:xfrm>
            <a:off x="2555776" y="908720"/>
            <a:ext cx="41372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 smtClean="0"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Цель работы</a:t>
            </a:r>
            <a:r>
              <a:rPr lang="ru-RU" sz="4400" b="1" dirty="0" smtClean="0">
                <a:solidFill>
                  <a:schemeClr val="bg1"/>
                </a:solidFill>
              </a:rPr>
              <a:t>: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630" y="1844824"/>
            <a:ext cx="8964488" cy="4154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400" b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omic Sans MS" panose="030F0702030302020204" pitchFamily="66" charset="0"/>
              </a:rPr>
              <a:t>ознакомиться с различными методами, технологиями по созданию распределённых приложений, </a:t>
            </a:r>
            <a:r>
              <a:rPr lang="ru-RU" sz="4400" b="1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omic Sans MS" panose="030F0702030302020204" pitchFamily="66" charset="0"/>
              </a:rPr>
              <a:t>создать пользовательский интерфейс интернет-магазина</a:t>
            </a:r>
            <a:endParaRPr lang="ru-RU" sz="4400" b="1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1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0" y="260648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Главные элементы структуры интерфейса интернет-магазина</a:t>
            </a:r>
            <a:endParaRPr lang="ru-RU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1916832"/>
            <a:ext cx="82809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В </a:t>
            </a:r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идеале интерфейс магазина включает следующие основные элементы структуры: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шапка;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поиск;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корзина;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каталог товаров;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товарные страницы;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ru-RU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форма обратной связи.</a:t>
            </a: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0" y="260647"/>
            <a:ext cx="9144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Инструментарий</a:t>
            </a:r>
            <a:r>
              <a:rPr lang="en-US" sz="6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:</a:t>
            </a:r>
            <a:endParaRPr lang="ru-RU" sz="6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1628800"/>
            <a:ext cx="878497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6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 HTML5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6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 CSS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6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 Gulp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6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 </a:t>
            </a:r>
            <a:r>
              <a:rPr lang="en-US" sz="60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Scss</a:t>
            </a:r>
            <a:endParaRPr lang="ru-RU" sz="6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786144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0" y="26064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Требования к </a:t>
            </a:r>
            <a:r>
              <a:rPr lang="ru-RU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вёрстке и-м</a:t>
            </a:r>
            <a:endParaRPr lang="ru-RU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9512" y="1196752"/>
            <a:ext cx="87849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Вёрстка интернет-магазина должна быть гибкой, то есть быть адаптированной под любой вид устройства с любым экранным расширением. Также она  должна вести себя абсолютно одинаково в разных браузерах. Код должен быть читаемым, посредством применения технологии БЭМ.</a:t>
            </a:r>
            <a:endParaRPr lang="ru-RU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014572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</a:t>
            </a:r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395536" y="1052736"/>
            <a:ext cx="8496943" cy="5544616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Тесты 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47" y="1268760"/>
            <a:ext cx="8501933" cy="5256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045642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Тесты 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3" t="12761" r="9275" b="6276"/>
          <a:stretch/>
        </p:blipFill>
        <p:spPr bwMode="auto">
          <a:xfrm>
            <a:off x="251520" y="1137810"/>
            <a:ext cx="8640960" cy="52435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6239062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desktopwallpapers.org.ua-17193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95536" y="260648"/>
            <a:ext cx="84969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smtClean="0">
                <a:solidFill>
                  <a:schemeClr val="bg1"/>
                </a:solidFill>
              </a:rPr>
              <a:t>Тесты </a:t>
            </a:r>
          </a:p>
          <a:p>
            <a:pPr algn="ctr"/>
            <a:endParaRPr lang="ru-RU" sz="5400" b="1" dirty="0">
              <a:solidFill>
                <a:schemeClr val="bg1"/>
              </a:solidFill>
            </a:endParaRPr>
          </a:p>
        </p:txBody>
      </p:sp>
      <p:pic>
        <p:nvPicPr>
          <p:cNvPr id="6" name="Рисунок 5"/>
          <p:cNvPicPr/>
          <p:nvPr/>
        </p:nvPicPr>
        <p:blipFill rotWithShape="1">
          <a:blip r:embed="rId3"/>
          <a:srcRect r="15605"/>
          <a:stretch/>
        </p:blipFill>
        <p:spPr bwMode="auto">
          <a:xfrm>
            <a:off x="323528" y="1196752"/>
            <a:ext cx="8568952" cy="53285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6709679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694</TotalTime>
  <Words>286</Words>
  <Application>Microsoft Office PowerPoint</Application>
  <PresentationFormat>Экран (4:3)</PresentationFormat>
  <Paragraphs>37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fgyyt</dc:creator>
  <cp:lastModifiedBy>Дмитрий Моисейченков</cp:lastModifiedBy>
  <cp:revision>66</cp:revision>
  <dcterms:created xsi:type="dcterms:W3CDTF">2017-05-23T18:22:12Z</dcterms:created>
  <dcterms:modified xsi:type="dcterms:W3CDTF">2019-12-19T06:51:37Z</dcterms:modified>
</cp:coreProperties>
</file>

<file path=docProps/thumbnail.jpeg>
</file>